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0"/>
  </p:sldMasterIdLst>
  <p:sldIdLst>
    <p:sldId id="256" r:id="rId21"/>
    <p:sldId id="257" r:id="rId22"/>
    <p:sldId id="259" r:id="rId23"/>
    <p:sldId id="266" r:id="rId24"/>
    <p:sldId id="260" r:id="rId25"/>
    <p:sldId id="267" r:id="rId26"/>
    <p:sldId id="276" r:id="rId27"/>
    <p:sldId id="275" r:id="rId28"/>
    <p:sldId id="274" r:id="rId29"/>
    <p:sldId id="273" r:id="rId30"/>
    <p:sldId id="272" r:id="rId31"/>
    <p:sldId id="279" r:id="rId32"/>
    <p:sldId id="278" r:id="rId33"/>
    <p:sldId id="280" r:id="rId34"/>
    <p:sldId id="277" r:id="rId35"/>
    <p:sldId id="281" r:id="rId36"/>
    <p:sldId id="282" r:id="rId37"/>
    <p:sldId id="286" r:id="rId38"/>
    <p:sldId id="284" r:id="rId39"/>
    <p:sldId id="285" r:id="rId40"/>
    <p:sldId id="287" r:id="rId41"/>
    <p:sldId id="288" r:id="rId42"/>
    <p:sldId id="289" r:id="rId43"/>
    <p:sldId id="290" r:id="rId44"/>
    <p:sldId id="291" r:id="rId45"/>
    <p:sldId id="261" r:id="rId4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9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1.xml"/><Relationship Id="rId41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estrozi" userId="1cfd1e5a74d85c52" providerId="LiveId" clId="{A66DD6DF-0BE1-4555-8D4B-A18FC6A8764B}"/>
    <pc:docChg chg="undo custSel addSld delSld modSld sldOrd">
      <pc:chgData name="bruna estrozi" userId="1cfd1e5a74d85c52" providerId="LiveId" clId="{A66DD6DF-0BE1-4555-8D4B-A18FC6A8764B}" dt="2024-05-31T14:19:51.229" v="2572" actId="20577"/>
      <pc:docMkLst>
        <pc:docMk/>
      </pc:docMkLst>
      <pc:sldChg chg="modSp mod">
        <pc:chgData name="bruna estrozi" userId="1cfd1e5a74d85c52" providerId="LiveId" clId="{A66DD6DF-0BE1-4555-8D4B-A18FC6A8764B}" dt="2024-05-31T14:02:42.976" v="1876" actId="20577"/>
        <pc:sldMkLst>
          <pc:docMk/>
          <pc:sldMk cId="443634839" sldId="256"/>
        </pc:sldMkLst>
        <pc:spChg chg="mod">
          <ac:chgData name="bruna estrozi" userId="1cfd1e5a74d85c52" providerId="LiveId" clId="{A66DD6DF-0BE1-4555-8D4B-A18FC6A8764B}" dt="2024-05-31T14:02:42.976" v="1876" actId="20577"/>
          <ac:spMkLst>
            <pc:docMk/>
            <pc:sldMk cId="443634839" sldId="256"/>
            <ac:spMk id="2" creationId="{00000000-0000-0000-0000-000000000000}"/>
          </ac:spMkLst>
        </pc:spChg>
        <pc:spChg chg="mod">
          <ac:chgData name="bruna estrozi" userId="1cfd1e5a74d85c52" providerId="LiveId" clId="{A66DD6DF-0BE1-4555-8D4B-A18FC6A8764B}" dt="2024-05-31T13:44:48.852" v="61" actId="20577"/>
          <ac:spMkLst>
            <pc:docMk/>
            <pc:sldMk cId="443634839" sldId="256"/>
            <ac:spMk id="3" creationId="{00000000-0000-0000-0000-000000000000}"/>
          </ac:spMkLst>
        </pc:spChg>
        <pc:spChg chg="mod">
          <ac:chgData name="bruna estrozi" userId="1cfd1e5a74d85c52" providerId="LiveId" clId="{A66DD6DF-0BE1-4555-8D4B-A18FC6A8764B}" dt="2024-05-31T13:45:18.196" v="117" actId="20577"/>
          <ac:spMkLst>
            <pc:docMk/>
            <pc:sldMk cId="443634839" sldId="256"/>
            <ac:spMk id="4" creationId="{00000000-0000-0000-0000-000000000000}"/>
          </ac:spMkLst>
        </pc:spChg>
      </pc:sldChg>
      <pc:sldChg chg="modSp mod">
        <pc:chgData name="bruna estrozi" userId="1cfd1e5a74d85c52" providerId="LiveId" clId="{A66DD6DF-0BE1-4555-8D4B-A18FC6A8764B}" dt="2024-05-31T13:45:37.059" v="138" actId="6549"/>
        <pc:sldMkLst>
          <pc:docMk/>
          <pc:sldMk cId="1161859808" sldId="257"/>
        </pc:sldMkLst>
        <pc:spChg chg="mod">
          <ac:chgData name="bruna estrozi" userId="1cfd1e5a74d85c52" providerId="LiveId" clId="{A66DD6DF-0BE1-4555-8D4B-A18FC6A8764B}" dt="2024-05-31T13:45:37.059" v="138" actId="6549"/>
          <ac:spMkLst>
            <pc:docMk/>
            <pc:sldMk cId="1161859808" sldId="257"/>
            <ac:spMk id="3" creationId="{00000000-0000-0000-0000-000000000000}"/>
          </ac:spMkLst>
        </pc:spChg>
      </pc:sldChg>
      <pc:sldChg chg="del">
        <pc:chgData name="bruna estrozi" userId="1cfd1e5a74d85c52" providerId="LiveId" clId="{A66DD6DF-0BE1-4555-8D4B-A18FC6A8764B}" dt="2024-05-31T13:45:55.719" v="140" actId="47"/>
        <pc:sldMkLst>
          <pc:docMk/>
          <pc:sldMk cId="2806098383" sldId="258"/>
        </pc:sldMkLst>
      </pc:sldChg>
      <pc:sldChg chg="addSp delSp modSp mod">
        <pc:chgData name="bruna estrozi" userId="1cfd1e5a74d85c52" providerId="LiveId" clId="{A66DD6DF-0BE1-4555-8D4B-A18FC6A8764B}" dt="2024-05-31T14:19:06.270" v="2568" actId="113"/>
        <pc:sldMkLst>
          <pc:docMk/>
          <pc:sldMk cId="1372824998" sldId="259"/>
        </pc:sldMkLst>
        <pc:spChg chg="del mod">
          <ac:chgData name="bruna estrozi" userId="1cfd1e5a74d85c52" providerId="LiveId" clId="{A66DD6DF-0BE1-4555-8D4B-A18FC6A8764B}" dt="2024-05-31T13:46:40.772" v="231" actId="478"/>
          <ac:spMkLst>
            <pc:docMk/>
            <pc:sldMk cId="1372824998" sldId="259"/>
            <ac:spMk id="2" creationId="{00000000-0000-0000-0000-000000000000}"/>
          </ac:spMkLst>
        </pc:spChg>
        <pc:spChg chg="add mod">
          <ac:chgData name="bruna estrozi" userId="1cfd1e5a74d85c52" providerId="LiveId" clId="{A66DD6DF-0BE1-4555-8D4B-A18FC6A8764B}" dt="2024-05-31T13:46:44.612" v="243" actId="20577"/>
          <ac:spMkLst>
            <pc:docMk/>
            <pc:sldMk cId="1372824998" sldId="259"/>
            <ac:spMk id="5" creationId="{400DB1CB-2A0C-2FAA-83F7-F716FAE0860C}"/>
          </ac:spMkLst>
        </pc:spChg>
        <pc:spChg chg="add del mod">
          <ac:chgData name="bruna estrozi" userId="1cfd1e5a74d85c52" providerId="LiveId" clId="{A66DD6DF-0BE1-4555-8D4B-A18FC6A8764B}" dt="2024-05-31T14:19:06.270" v="2568" actId="113"/>
          <ac:spMkLst>
            <pc:docMk/>
            <pc:sldMk cId="1372824998" sldId="259"/>
            <ac:spMk id="8" creationId="{305E9F6B-5578-0504-AFFA-ADA95907F633}"/>
          </ac:spMkLst>
        </pc:spChg>
      </pc:sldChg>
      <pc:sldChg chg="addSp modSp mod">
        <pc:chgData name="bruna estrozi" userId="1cfd1e5a74d85c52" providerId="LiveId" clId="{A66DD6DF-0BE1-4555-8D4B-A18FC6A8764B}" dt="2024-05-31T13:49:14.929" v="529" actId="20577"/>
        <pc:sldMkLst>
          <pc:docMk/>
          <pc:sldMk cId="2305411157" sldId="260"/>
        </pc:sldMkLst>
        <pc:spChg chg="mod">
          <ac:chgData name="bruna estrozi" userId="1cfd1e5a74d85c52" providerId="LiveId" clId="{A66DD6DF-0BE1-4555-8D4B-A18FC6A8764B}" dt="2024-05-31T13:49:14.929" v="529" actId="20577"/>
          <ac:spMkLst>
            <pc:docMk/>
            <pc:sldMk cId="2305411157" sldId="260"/>
            <ac:spMk id="2" creationId="{00000000-0000-0000-0000-000000000000}"/>
          </ac:spMkLst>
        </pc:spChg>
        <pc:picChg chg="add mod">
          <ac:chgData name="bruna estrozi" userId="1cfd1e5a74d85c52" providerId="LiveId" clId="{A66DD6DF-0BE1-4555-8D4B-A18FC6A8764B}" dt="2024-05-31T13:49:09.640" v="520" actId="14100"/>
          <ac:picMkLst>
            <pc:docMk/>
            <pc:sldMk cId="2305411157" sldId="260"/>
            <ac:picMk id="3" creationId="{EDDC973D-728F-18DD-065A-75B329EEEDE3}"/>
          </ac:picMkLst>
        </pc:picChg>
        <pc:picChg chg="add mod">
          <ac:chgData name="bruna estrozi" userId="1cfd1e5a74d85c52" providerId="LiveId" clId="{A66DD6DF-0BE1-4555-8D4B-A18FC6A8764B}" dt="2024-05-31T13:49:06.814" v="519" actId="14100"/>
          <ac:picMkLst>
            <pc:docMk/>
            <pc:sldMk cId="2305411157" sldId="260"/>
            <ac:picMk id="5" creationId="{28860ED7-9403-755D-F8F8-1E72EA6D59B8}"/>
          </ac:picMkLst>
        </pc:picChg>
      </pc:sldChg>
      <pc:sldChg chg="modSp mod">
        <pc:chgData name="bruna estrozi" userId="1cfd1e5a74d85c52" providerId="LiveId" clId="{A66DD6DF-0BE1-4555-8D4B-A18FC6A8764B}" dt="2024-05-31T14:03:18.090" v="1885" actId="20577"/>
        <pc:sldMkLst>
          <pc:docMk/>
          <pc:sldMk cId="3860126005" sldId="261"/>
        </pc:sldMkLst>
        <pc:spChg chg="mod">
          <ac:chgData name="bruna estrozi" userId="1cfd1e5a74d85c52" providerId="LiveId" clId="{A66DD6DF-0BE1-4555-8D4B-A18FC6A8764B}" dt="2024-05-31T14:03:18.090" v="1885" actId="20577"/>
          <ac:spMkLst>
            <pc:docMk/>
            <pc:sldMk cId="3860126005" sldId="261"/>
            <ac:spMk id="2" creationId="{00000000-0000-0000-0000-000000000000}"/>
          </ac:spMkLst>
        </pc:spChg>
      </pc:sldChg>
      <pc:sldChg chg="del">
        <pc:chgData name="bruna estrozi" userId="1cfd1e5a74d85c52" providerId="LiveId" clId="{A66DD6DF-0BE1-4555-8D4B-A18FC6A8764B}" dt="2024-05-31T14:03:11.447" v="1881" actId="47"/>
        <pc:sldMkLst>
          <pc:docMk/>
          <pc:sldMk cId="3680190062" sldId="262"/>
        </pc:sldMkLst>
      </pc:sldChg>
      <pc:sldChg chg="del">
        <pc:chgData name="bruna estrozi" userId="1cfd1e5a74d85c52" providerId="LiveId" clId="{A66DD6DF-0BE1-4555-8D4B-A18FC6A8764B}" dt="2024-05-31T13:45:22.246" v="118" actId="47"/>
        <pc:sldMkLst>
          <pc:docMk/>
          <pc:sldMk cId="1029665223" sldId="263"/>
        </pc:sldMkLst>
      </pc:sldChg>
      <pc:sldChg chg="del">
        <pc:chgData name="bruna estrozi" userId="1cfd1e5a74d85c52" providerId="LiveId" clId="{A66DD6DF-0BE1-4555-8D4B-A18FC6A8764B}" dt="2024-05-31T13:45:53.889" v="139" actId="47"/>
        <pc:sldMkLst>
          <pc:docMk/>
          <pc:sldMk cId="1434063593" sldId="264"/>
        </pc:sldMkLst>
      </pc:sldChg>
      <pc:sldChg chg="del">
        <pc:chgData name="bruna estrozi" userId="1cfd1e5a74d85c52" providerId="LiveId" clId="{A66DD6DF-0BE1-4555-8D4B-A18FC6A8764B}" dt="2024-05-31T13:45:56.569" v="141" actId="47"/>
        <pc:sldMkLst>
          <pc:docMk/>
          <pc:sldMk cId="158202289" sldId="265"/>
        </pc:sldMkLst>
      </pc:sldChg>
      <pc:sldChg chg="addSp modSp mod">
        <pc:chgData name="bruna estrozi" userId="1cfd1e5a74d85c52" providerId="LiveId" clId="{A66DD6DF-0BE1-4555-8D4B-A18FC6A8764B}" dt="2024-05-31T13:48:34.699" v="386" actId="20577"/>
        <pc:sldMkLst>
          <pc:docMk/>
          <pc:sldMk cId="3341353740" sldId="266"/>
        </pc:sldMkLst>
        <pc:spChg chg="mod">
          <ac:chgData name="bruna estrozi" userId="1cfd1e5a74d85c52" providerId="LiveId" clId="{A66DD6DF-0BE1-4555-8D4B-A18FC6A8764B}" dt="2024-05-31T13:48:34.699" v="386" actId="20577"/>
          <ac:spMkLst>
            <pc:docMk/>
            <pc:sldMk cId="3341353740" sldId="266"/>
            <ac:spMk id="2" creationId="{00000000-0000-0000-0000-000000000000}"/>
          </ac:spMkLst>
        </pc:spChg>
        <pc:picChg chg="add mod">
          <ac:chgData name="bruna estrozi" userId="1cfd1e5a74d85c52" providerId="LiveId" clId="{A66DD6DF-0BE1-4555-8D4B-A18FC6A8764B}" dt="2024-05-31T13:48:29.700" v="370" actId="1038"/>
          <ac:picMkLst>
            <pc:docMk/>
            <pc:sldMk cId="3341353740" sldId="266"/>
            <ac:picMk id="3" creationId="{2A530BE0-370D-4E06-C764-AFFF4D8ED5F3}"/>
          </ac:picMkLst>
        </pc:picChg>
        <pc:picChg chg="add mod">
          <ac:chgData name="bruna estrozi" userId="1cfd1e5a74d85c52" providerId="LiveId" clId="{A66DD6DF-0BE1-4555-8D4B-A18FC6A8764B}" dt="2024-05-31T13:48:26.268" v="346" actId="1038"/>
          <ac:picMkLst>
            <pc:docMk/>
            <pc:sldMk cId="3341353740" sldId="266"/>
            <ac:picMk id="5" creationId="{3437D2A5-D6CA-BB59-1915-C9A3B528F19A}"/>
          </ac:picMkLst>
        </pc:picChg>
      </pc:sldChg>
      <pc:sldChg chg="addSp modSp mod">
        <pc:chgData name="bruna estrozi" userId="1cfd1e5a74d85c52" providerId="LiveId" clId="{A66DD6DF-0BE1-4555-8D4B-A18FC6A8764B}" dt="2024-05-31T13:49:52.125" v="679" actId="20577"/>
        <pc:sldMkLst>
          <pc:docMk/>
          <pc:sldMk cId="3857665167" sldId="267"/>
        </pc:sldMkLst>
        <pc:spChg chg="mod">
          <ac:chgData name="bruna estrozi" userId="1cfd1e5a74d85c52" providerId="LiveId" clId="{A66DD6DF-0BE1-4555-8D4B-A18FC6A8764B}" dt="2024-05-31T13:49:52.125" v="679" actId="20577"/>
          <ac:spMkLst>
            <pc:docMk/>
            <pc:sldMk cId="3857665167" sldId="267"/>
            <ac:spMk id="2" creationId="{00000000-0000-0000-0000-000000000000}"/>
          </ac:spMkLst>
        </pc:spChg>
        <pc:picChg chg="add mod">
          <ac:chgData name="bruna estrozi" userId="1cfd1e5a74d85c52" providerId="LiveId" clId="{A66DD6DF-0BE1-4555-8D4B-A18FC6A8764B}" dt="2024-05-31T13:49:47.661" v="672" actId="1035"/>
          <ac:picMkLst>
            <pc:docMk/>
            <pc:sldMk cId="3857665167" sldId="267"/>
            <ac:picMk id="3" creationId="{65353E06-5B69-F3E7-1658-8B3B7F6EB149}"/>
          </ac:picMkLst>
        </pc:picChg>
        <pc:picChg chg="add mod">
          <ac:chgData name="bruna estrozi" userId="1cfd1e5a74d85c52" providerId="LiveId" clId="{A66DD6DF-0BE1-4555-8D4B-A18FC6A8764B}" dt="2024-05-31T13:49:39.109" v="598" actId="1038"/>
          <ac:picMkLst>
            <pc:docMk/>
            <pc:sldMk cId="3857665167" sldId="267"/>
            <ac:picMk id="5" creationId="{57E7AE68-4C0B-A578-0166-3629E28CCBCB}"/>
          </ac:picMkLst>
        </pc:picChg>
      </pc:sldChg>
      <pc:sldChg chg="del">
        <pc:chgData name="bruna estrozi" userId="1cfd1e5a74d85c52" providerId="LiveId" clId="{A66DD6DF-0BE1-4555-8D4B-A18FC6A8764B}" dt="2024-05-31T14:03:10.653" v="1880" actId="47"/>
        <pc:sldMkLst>
          <pc:docMk/>
          <pc:sldMk cId="3531161439" sldId="268"/>
        </pc:sldMkLst>
      </pc:sldChg>
      <pc:sldChg chg="del">
        <pc:chgData name="bruna estrozi" userId="1cfd1e5a74d85c52" providerId="LiveId" clId="{A66DD6DF-0BE1-4555-8D4B-A18FC6A8764B}" dt="2024-05-31T14:03:12.380" v="1882" actId="47"/>
        <pc:sldMkLst>
          <pc:docMk/>
          <pc:sldMk cId="719159359" sldId="269"/>
        </pc:sldMkLst>
      </pc:sldChg>
      <pc:sldChg chg="del">
        <pc:chgData name="bruna estrozi" userId="1cfd1e5a74d85c52" providerId="LiveId" clId="{A66DD6DF-0BE1-4555-8D4B-A18FC6A8764B}" dt="2024-05-31T13:53:16.331" v="1172" actId="47"/>
        <pc:sldMkLst>
          <pc:docMk/>
          <pc:sldMk cId="193040709" sldId="270"/>
        </pc:sldMkLst>
      </pc:sldChg>
      <pc:sldChg chg="del">
        <pc:chgData name="bruna estrozi" userId="1cfd1e5a74d85c52" providerId="LiveId" clId="{A66DD6DF-0BE1-4555-8D4B-A18FC6A8764B}" dt="2024-05-31T13:55:50.349" v="1491" actId="47"/>
        <pc:sldMkLst>
          <pc:docMk/>
          <pc:sldMk cId="2258137390" sldId="271"/>
        </pc:sldMkLst>
      </pc:sldChg>
      <pc:sldChg chg="addSp modSp new mod">
        <pc:chgData name="bruna estrozi" userId="1cfd1e5a74d85c52" providerId="LiveId" clId="{A66DD6DF-0BE1-4555-8D4B-A18FC6A8764B}" dt="2024-05-31T13:53:04.382" v="1168" actId="20577"/>
        <pc:sldMkLst>
          <pc:docMk/>
          <pc:sldMk cId="525474940" sldId="272"/>
        </pc:sldMkLst>
        <pc:spChg chg="mod">
          <ac:chgData name="bruna estrozi" userId="1cfd1e5a74d85c52" providerId="LiveId" clId="{A66DD6DF-0BE1-4555-8D4B-A18FC6A8764B}" dt="2024-05-31T13:53:04.382" v="1168" actId="20577"/>
          <ac:spMkLst>
            <pc:docMk/>
            <pc:sldMk cId="525474940" sldId="272"/>
            <ac:spMk id="2" creationId="{EFFC744C-0F2B-7BB4-4892-23ECDE17B085}"/>
          </ac:spMkLst>
        </pc:spChg>
        <pc:picChg chg="add mod">
          <ac:chgData name="bruna estrozi" userId="1cfd1e5a74d85c52" providerId="LiveId" clId="{A66DD6DF-0BE1-4555-8D4B-A18FC6A8764B}" dt="2024-05-31T13:52:51.866" v="1132" actId="1038"/>
          <ac:picMkLst>
            <pc:docMk/>
            <pc:sldMk cId="525474940" sldId="272"/>
            <ac:picMk id="4" creationId="{217DC883-0A09-B0B4-D074-992F54918554}"/>
          </ac:picMkLst>
        </pc:picChg>
      </pc:sldChg>
      <pc:sldChg chg="modSp new mod">
        <pc:chgData name="bruna estrozi" userId="1cfd1e5a74d85c52" providerId="LiveId" clId="{A66DD6DF-0BE1-4555-8D4B-A18FC6A8764B}" dt="2024-05-31T14:19:33.240" v="2570" actId="14100"/>
        <pc:sldMkLst>
          <pc:docMk/>
          <pc:sldMk cId="4128798296" sldId="273"/>
        </pc:sldMkLst>
        <pc:spChg chg="mod">
          <ac:chgData name="bruna estrozi" userId="1cfd1e5a74d85c52" providerId="LiveId" clId="{A66DD6DF-0BE1-4555-8D4B-A18FC6A8764B}" dt="2024-05-31T13:52:14.076" v="1038" actId="20577"/>
          <ac:spMkLst>
            <pc:docMk/>
            <pc:sldMk cId="4128798296" sldId="273"/>
            <ac:spMk id="2" creationId="{34F728F3-55C5-C5AE-C554-65D05493F191}"/>
          </ac:spMkLst>
        </pc:spChg>
        <pc:spChg chg="mod">
          <ac:chgData name="bruna estrozi" userId="1cfd1e5a74d85c52" providerId="LiveId" clId="{A66DD6DF-0BE1-4555-8D4B-A18FC6A8764B}" dt="2024-05-31T14:19:33.240" v="2570" actId="14100"/>
          <ac:spMkLst>
            <pc:docMk/>
            <pc:sldMk cId="4128798296" sldId="273"/>
            <ac:spMk id="3" creationId="{78D68E50-E30E-CEBD-9F3B-EC0F6617FEB8}"/>
          </ac:spMkLst>
        </pc:spChg>
      </pc:sldChg>
      <pc:sldChg chg="addSp modSp new mod">
        <pc:chgData name="bruna estrozi" userId="1cfd1e5a74d85c52" providerId="LiveId" clId="{A66DD6DF-0BE1-4555-8D4B-A18FC6A8764B}" dt="2024-05-31T13:51:45.643" v="1013" actId="1038"/>
        <pc:sldMkLst>
          <pc:docMk/>
          <pc:sldMk cId="1837048444" sldId="274"/>
        </pc:sldMkLst>
        <pc:spChg chg="mod">
          <ac:chgData name="bruna estrozi" userId="1cfd1e5a74d85c52" providerId="LiveId" clId="{A66DD6DF-0BE1-4555-8D4B-A18FC6A8764B}" dt="2024-05-31T13:51:33.673" v="951" actId="20577"/>
          <ac:spMkLst>
            <pc:docMk/>
            <pc:sldMk cId="1837048444" sldId="274"/>
            <ac:spMk id="2" creationId="{7DF5CAE0-39F1-9C1F-5F0E-BB19F91AB53A}"/>
          </ac:spMkLst>
        </pc:spChg>
        <pc:picChg chg="add mod">
          <ac:chgData name="bruna estrozi" userId="1cfd1e5a74d85c52" providerId="LiveId" clId="{A66DD6DF-0BE1-4555-8D4B-A18FC6A8764B}" dt="2024-05-31T13:51:45.643" v="1013" actId="1038"/>
          <ac:picMkLst>
            <pc:docMk/>
            <pc:sldMk cId="1837048444" sldId="274"/>
            <ac:picMk id="4" creationId="{7517B92B-48D1-97CF-A41D-CF9118FBAE2C}"/>
          </ac:picMkLst>
        </pc:picChg>
      </pc:sldChg>
      <pc:sldChg chg="addSp modSp new mod">
        <pc:chgData name="bruna estrozi" userId="1cfd1e5a74d85c52" providerId="LiveId" clId="{A66DD6DF-0BE1-4555-8D4B-A18FC6A8764B}" dt="2024-05-31T13:51:27.112" v="944" actId="20577"/>
        <pc:sldMkLst>
          <pc:docMk/>
          <pc:sldMk cId="3302755764" sldId="275"/>
        </pc:sldMkLst>
        <pc:spChg chg="mod">
          <ac:chgData name="bruna estrozi" userId="1cfd1e5a74d85c52" providerId="LiveId" clId="{A66DD6DF-0BE1-4555-8D4B-A18FC6A8764B}" dt="2024-05-31T13:51:27.112" v="944" actId="20577"/>
          <ac:spMkLst>
            <pc:docMk/>
            <pc:sldMk cId="3302755764" sldId="275"/>
            <ac:spMk id="2" creationId="{C06F3CD2-2E0C-7E03-C4FD-68673EC657D2}"/>
          </ac:spMkLst>
        </pc:spChg>
        <pc:picChg chg="add mod">
          <ac:chgData name="bruna estrozi" userId="1cfd1e5a74d85c52" providerId="LiveId" clId="{A66DD6DF-0BE1-4555-8D4B-A18FC6A8764B}" dt="2024-05-31T13:51:24.106" v="937" actId="1036"/>
          <ac:picMkLst>
            <pc:docMk/>
            <pc:sldMk cId="3302755764" sldId="275"/>
            <ac:picMk id="4" creationId="{0566F80E-A9C0-B28F-E975-F52ECBCEDBC1}"/>
          </ac:picMkLst>
        </pc:picChg>
      </pc:sldChg>
      <pc:sldChg chg="addSp modSp new mod">
        <pc:chgData name="bruna estrozi" userId="1cfd1e5a74d85c52" providerId="LiveId" clId="{A66DD6DF-0BE1-4555-8D4B-A18FC6A8764B}" dt="2024-05-31T13:51:06.558" v="863" actId="20577"/>
        <pc:sldMkLst>
          <pc:docMk/>
          <pc:sldMk cId="1088787128" sldId="276"/>
        </pc:sldMkLst>
        <pc:spChg chg="mod">
          <ac:chgData name="bruna estrozi" userId="1cfd1e5a74d85c52" providerId="LiveId" clId="{A66DD6DF-0BE1-4555-8D4B-A18FC6A8764B}" dt="2024-05-31T13:51:06.558" v="863" actId="20577"/>
          <ac:spMkLst>
            <pc:docMk/>
            <pc:sldMk cId="1088787128" sldId="276"/>
            <ac:spMk id="2" creationId="{17108564-FED2-82DD-0A98-F764FF583114}"/>
          </ac:spMkLst>
        </pc:spChg>
        <pc:picChg chg="add mod">
          <ac:chgData name="bruna estrozi" userId="1cfd1e5a74d85c52" providerId="LiveId" clId="{A66DD6DF-0BE1-4555-8D4B-A18FC6A8764B}" dt="2024-05-31T13:51:00.043" v="856" actId="1036"/>
          <ac:picMkLst>
            <pc:docMk/>
            <pc:sldMk cId="1088787128" sldId="276"/>
            <ac:picMk id="4" creationId="{95C23A88-6866-0799-29F4-B9F1116EBC16}"/>
          </ac:picMkLst>
        </pc:picChg>
        <pc:picChg chg="add mod">
          <ac:chgData name="bruna estrozi" userId="1cfd1e5a74d85c52" providerId="LiveId" clId="{A66DD6DF-0BE1-4555-8D4B-A18FC6A8764B}" dt="2024-05-31T13:50:55.798" v="835" actId="14100"/>
          <ac:picMkLst>
            <pc:docMk/>
            <pc:sldMk cId="1088787128" sldId="276"/>
            <ac:picMk id="5" creationId="{E2854F5D-55DC-EDED-DDF2-0E3F33C39CFE}"/>
          </ac:picMkLst>
        </pc:picChg>
      </pc:sldChg>
      <pc:sldChg chg="modSp new mod">
        <pc:chgData name="bruna estrozi" userId="1cfd1e5a74d85c52" providerId="LiveId" clId="{A66DD6DF-0BE1-4555-8D4B-A18FC6A8764B}" dt="2024-05-31T13:55:13.175" v="1488" actId="113"/>
        <pc:sldMkLst>
          <pc:docMk/>
          <pc:sldMk cId="3584217680" sldId="277"/>
        </pc:sldMkLst>
        <pc:spChg chg="mod">
          <ac:chgData name="bruna estrozi" userId="1cfd1e5a74d85c52" providerId="LiveId" clId="{A66DD6DF-0BE1-4555-8D4B-A18FC6A8764B}" dt="2024-05-31T13:53:56.358" v="1310" actId="20577"/>
          <ac:spMkLst>
            <pc:docMk/>
            <pc:sldMk cId="3584217680" sldId="277"/>
            <ac:spMk id="2" creationId="{18F89FD4-C80F-C860-971A-6E2914303D5C}"/>
          </ac:spMkLst>
        </pc:spChg>
        <pc:spChg chg="mod">
          <ac:chgData name="bruna estrozi" userId="1cfd1e5a74d85c52" providerId="LiveId" clId="{A66DD6DF-0BE1-4555-8D4B-A18FC6A8764B}" dt="2024-05-31T13:55:13.175" v="1488" actId="113"/>
          <ac:spMkLst>
            <pc:docMk/>
            <pc:sldMk cId="3584217680" sldId="277"/>
            <ac:spMk id="3" creationId="{9AEB3BC7-E111-7643-7143-F6AE5DD86FF2}"/>
          </ac:spMkLst>
        </pc:spChg>
      </pc:sldChg>
      <pc:sldChg chg="addSp modSp new mod">
        <pc:chgData name="bruna estrozi" userId="1cfd1e5a74d85c52" providerId="LiveId" clId="{A66DD6DF-0BE1-4555-8D4B-A18FC6A8764B}" dt="2024-05-31T13:53:49.181" v="1285" actId="20577"/>
        <pc:sldMkLst>
          <pc:docMk/>
          <pc:sldMk cId="1062000222" sldId="278"/>
        </pc:sldMkLst>
        <pc:spChg chg="mod">
          <ac:chgData name="bruna estrozi" userId="1cfd1e5a74d85c52" providerId="LiveId" clId="{A66DD6DF-0BE1-4555-8D4B-A18FC6A8764B}" dt="2024-05-31T13:53:49.181" v="1285" actId="20577"/>
          <ac:spMkLst>
            <pc:docMk/>
            <pc:sldMk cId="1062000222" sldId="278"/>
            <ac:spMk id="2" creationId="{93F9367F-6897-E09F-8B3A-36FFD793AA7D}"/>
          </ac:spMkLst>
        </pc:spChg>
        <pc:picChg chg="add mod">
          <ac:chgData name="bruna estrozi" userId="1cfd1e5a74d85c52" providerId="LiveId" clId="{A66DD6DF-0BE1-4555-8D4B-A18FC6A8764B}" dt="2024-05-31T13:53:47.045" v="1282" actId="1038"/>
          <ac:picMkLst>
            <pc:docMk/>
            <pc:sldMk cId="1062000222" sldId="278"/>
            <ac:picMk id="4" creationId="{DA61F450-1E2B-1A67-2E8E-BFB20D0E3493}"/>
          </ac:picMkLst>
        </pc:picChg>
      </pc:sldChg>
      <pc:sldChg chg="addSp modSp new mod">
        <pc:chgData name="bruna estrozi" userId="1cfd1e5a74d85c52" providerId="LiveId" clId="{A66DD6DF-0BE1-4555-8D4B-A18FC6A8764B}" dt="2024-05-31T13:53:35.352" v="1237" actId="20577"/>
        <pc:sldMkLst>
          <pc:docMk/>
          <pc:sldMk cId="1585113339" sldId="279"/>
        </pc:sldMkLst>
        <pc:spChg chg="mod">
          <ac:chgData name="bruna estrozi" userId="1cfd1e5a74d85c52" providerId="LiveId" clId="{A66DD6DF-0BE1-4555-8D4B-A18FC6A8764B}" dt="2024-05-31T13:53:35.352" v="1237" actId="20577"/>
          <ac:spMkLst>
            <pc:docMk/>
            <pc:sldMk cId="1585113339" sldId="279"/>
            <ac:spMk id="2" creationId="{C5F81762-3F41-8587-01ED-1BF376E1784F}"/>
          </ac:spMkLst>
        </pc:spChg>
        <pc:picChg chg="add mod">
          <ac:chgData name="bruna estrozi" userId="1cfd1e5a74d85c52" providerId="LiveId" clId="{A66DD6DF-0BE1-4555-8D4B-A18FC6A8764B}" dt="2024-05-31T13:53:32.517" v="1234" actId="14100"/>
          <ac:picMkLst>
            <pc:docMk/>
            <pc:sldMk cId="1585113339" sldId="279"/>
            <ac:picMk id="4" creationId="{CE2ADA7E-4DF7-CC18-BB7E-21CE3B8FA034}"/>
          </ac:picMkLst>
        </pc:picChg>
      </pc:sldChg>
      <pc:sldChg chg="addSp modSp new mod ord">
        <pc:chgData name="bruna estrozi" userId="1cfd1e5a74d85c52" providerId="LiveId" clId="{A66DD6DF-0BE1-4555-8D4B-A18FC6A8764B}" dt="2024-05-31T13:56:26.971" v="1534" actId="14100"/>
        <pc:sldMkLst>
          <pc:docMk/>
          <pc:sldMk cId="500474903" sldId="280"/>
        </pc:sldMkLst>
        <pc:spChg chg="mod">
          <ac:chgData name="bruna estrozi" userId="1cfd1e5a74d85c52" providerId="LiveId" clId="{A66DD6DF-0BE1-4555-8D4B-A18FC6A8764B}" dt="2024-05-31T13:56:21.412" v="1531" actId="20577"/>
          <ac:spMkLst>
            <pc:docMk/>
            <pc:sldMk cId="500474903" sldId="280"/>
            <ac:spMk id="2" creationId="{54BEC8D3-1A2D-167A-C0BB-5F9BF5283903}"/>
          </ac:spMkLst>
        </pc:spChg>
        <pc:picChg chg="add mod">
          <ac:chgData name="bruna estrozi" userId="1cfd1e5a74d85c52" providerId="LiveId" clId="{A66DD6DF-0BE1-4555-8D4B-A18FC6A8764B}" dt="2024-05-31T13:56:26.971" v="1534" actId="14100"/>
          <ac:picMkLst>
            <pc:docMk/>
            <pc:sldMk cId="500474903" sldId="280"/>
            <ac:picMk id="4" creationId="{CC22C028-3F4B-E2F8-23D7-3D618B7FC04C}"/>
          </ac:picMkLst>
        </pc:picChg>
      </pc:sldChg>
      <pc:sldChg chg="modSp new mod">
        <pc:chgData name="bruna estrozi" userId="1cfd1e5a74d85c52" providerId="LiveId" clId="{A66DD6DF-0BE1-4555-8D4B-A18FC6A8764B}" dt="2024-05-31T13:57:22.894" v="1555" actId="113"/>
        <pc:sldMkLst>
          <pc:docMk/>
          <pc:sldMk cId="61859174" sldId="281"/>
        </pc:sldMkLst>
        <pc:spChg chg="mod">
          <ac:chgData name="bruna estrozi" userId="1cfd1e5a74d85c52" providerId="LiveId" clId="{A66DD6DF-0BE1-4555-8D4B-A18FC6A8764B}" dt="2024-05-31T13:56:50.977" v="1546" actId="20577"/>
          <ac:spMkLst>
            <pc:docMk/>
            <pc:sldMk cId="61859174" sldId="281"/>
            <ac:spMk id="2" creationId="{3FB96163-588E-33A5-99A5-3AF8B2068203}"/>
          </ac:spMkLst>
        </pc:spChg>
        <pc:spChg chg="mod">
          <ac:chgData name="bruna estrozi" userId="1cfd1e5a74d85c52" providerId="LiveId" clId="{A66DD6DF-0BE1-4555-8D4B-A18FC6A8764B}" dt="2024-05-31T13:57:22.894" v="1555" actId="113"/>
          <ac:spMkLst>
            <pc:docMk/>
            <pc:sldMk cId="61859174" sldId="281"/>
            <ac:spMk id="3" creationId="{E5FCCB87-F881-C727-87B9-87103ABC82B0}"/>
          </ac:spMkLst>
        </pc:spChg>
      </pc:sldChg>
      <pc:sldChg chg="addSp modSp new mod">
        <pc:chgData name="bruna estrozi" userId="1cfd1e5a74d85c52" providerId="LiveId" clId="{A66DD6DF-0BE1-4555-8D4B-A18FC6A8764B}" dt="2024-05-31T13:59:27.854" v="1753" actId="1035"/>
        <pc:sldMkLst>
          <pc:docMk/>
          <pc:sldMk cId="480773448" sldId="282"/>
        </pc:sldMkLst>
        <pc:spChg chg="mod">
          <ac:chgData name="bruna estrozi" userId="1cfd1e5a74d85c52" providerId="LiveId" clId="{A66DD6DF-0BE1-4555-8D4B-A18FC6A8764B}" dt="2024-05-31T13:57:50.721" v="1615" actId="20577"/>
          <ac:spMkLst>
            <pc:docMk/>
            <pc:sldMk cId="480773448" sldId="282"/>
            <ac:spMk id="2" creationId="{BE1D384F-E0E3-D35D-09D6-E3B3B8894C93}"/>
          </ac:spMkLst>
        </pc:spChg>
        <pc:spChg chg="mod">
          <ac:chgData name="bruna estrozi" userId="1cfd1e5a74d85c52" providerId="LiveId" clId="{A66DD6DF-0BE1-4555-8D4B-A18FC6A8764B}" dt="2024-05-31T13:59:25.310" v="1747" actId="14100"/>
          <ac:spMkLst>
            <pc:docMk/>
            <pc:sldMk cId="480773448" sldId="282"/>
            <ac:spMk id="3" creationId="{43D48C45-8DB0-0104-A1F9-A5DC15539F5B}"/>
          </ac:spMkLst>
        </pc:spChg>
        <pc:picChg chg="add mod">
          <ac:chgData name="bruna estrozi" userId="1cfd1e5a74d85c52" providerId="LiveId" clId="{A66DD6DF-0BE1-4555-8D4B-A18FC6A8764B}" dt="2024-05-31T13:59:27.854" v="1753" actId="1035"/>
          <ac:picMkLst>
            <pc:docMk/>
            <pc:sldMk cId="480773448" sldId="282"/>
            <ac:picMk id="4" creationId="{866CD8DA-775A-0577-0473-AFDE8E57462A}"/>
          </ac:picMkLst>
        </pc:picChg>
      </pc:sldChg>
      <pc:sldChg chg="addSp modSp new del mod">
        <pc:chgData name="bruna estrozi" userId="1cfd1e5a74d85c52" providerId="LiveId" clId="{A66DD6DF-0BE1-4555-8D4B-A18FC6A8764B}" dt="2024-05-31T14:01:42.156" v="1838" actId="47"/>
        <pc:sldMkLst>
          <pc:docMk/>
          <pc:sldMk cId="3939060038" sldId="283"/>
        </pc:sldMkLst>
        <pc:spChg chg="mod">
          <ac:chgData name="bruna estrozi" userId="1cfd1e5a74d85c52" providerId="LiveId" clId="{A66DD6DF-0BE1-4555-8D4B-A18FC6A8764B}" dt="2024-05-31T13:59:54.085" v="1772" actId="20577"/>
          <ac:spMkLst>
            <pc:docMk/>
            <pc:sldMk cId="3939060038" sldId="283"/>
            <ac:spMk id="2" creationId="{D1BC164B-A79D-6FE4-D30A-0D48F885F485}"/>
          </ac:spMkLst>
        </pc:spChg>
        <pc:picChg chg="add mod">
          <ac:chgData name="bruna estrozi" userId="1cfd1e5a74d85c52" providerId="LiveId" clId="{A66DD6DF-0BE1-4555-8D4B-A18FC6A8764B}" dt="2024-05-31T13:59:48.849" v="1755" actId="14100"/>
          <ac:picMkLst>
            <pc:docMk/>
            <pc:sldMk cId="3939060038" sldId="283"/>
            <ac:picMk id="4" creationId="{B84C53E1-70DF-BFF9-C652-0620C85BB393}"/>
          </ac:picMkLst>
        </pc:picChg>
      </pc:sldChg>
      <pc:sldChg chg="delSp modSp new mod">
        <pc:chgData name="bruna estrozi" userId="1cfd1e5a74d85c52" providerId="LiveId" clId="{A66DD6DF-0BE1-4555-8D4B-A18FC6A8764B}" dt="2024-05-31T14:00:29.777" v="1811" actId="478"/>
        <pc:sldMkLst>
          <pc:docMk/>
          <pc:sldMk cId="1648287705" sldId="284"/>
        </pc:sldMkLst>
        <pc:spChg chg="mod">
          <ac:chgData name="bruna estrozi" userId="1cfd1e5a74d85c52" providerId="LiveId" clId="{A66DD6DF-0BE1-4555-8D4B-A18FC6A8764B}" dt="2024-05-31T14:00:25.719" v="1810" actId="20577"/>
          <ac:spMkLst>
            <pc:docMk/>
            <pc:sldMk cId="1648287705" sldId="284"/>
            <ac:spMk id="2" creationId="{FEA8202F-9634-7056-4BA9-81714C68F0ED}"/>
          </ac:spMkLst>
        </pc:spChg>
        <pc:spChg chg="del">
          <ac:chgData name="bruna estrozi" userId="1cfd1e5a74d85c52" providerId="LiveId" clId="{A66DD6DF-0BE1-4555-8D4B-A18FC6A8764B}" dt="2024-05-31T14:00:29.777" v="1811" actId="478"/>
          <ac:spMkLst>
            <pc:docMk/>
            <pc:sldMk cId="1648287705" sldId="284"/>
            <ac:spMk id="3" creationId="{D325304C-6A46-88EE-E158-248FC84E8EBA}"/>
          </ac:spMkLst>
        </pc:spChg>
      </pc:sldChg>
      <pc:sldChg chg="modSp new mod">
        <pc:chgData name="bruna estrozi" userId="1cfd1e5a74d85c52" providerId="LiveId" clId="{A66DD6DF-0BE1-4555-8D4B-A18FC6A8764B}" dt="2024-05-31T14:19:51.229" v="2572" actId="20577"/>
        <pc:sldMkLst>
          <pc:docMk/>
          <pc:sldMk cId="3750196775" sldId="285"/>
        </pc:sldMkLst>
        <pc:spChg chg="mod">
          <ac:chgData name="bruna estrozi" userId="1cfd1e5a74d85c52" providerId="LiveId" clId="{A66DD6DF-0BE1-4555-8D4B-A18FC6A8764B}" dt="2024-05-31T14:00:37.956" v="1813"/>
          <ac:spMkLst>
            <pc:docMk/>
            <pc:sldMk cId="3750196775" sldId="285"/>
            <ac:spMk id="2" creationId="{F497CAE2-6C6B-0575-673A-A2D96EE08AC1}"/>
          </ac:spMkLst>
        </pc:spChg>
        <pc:spChg chg="mod">
          <ac:chgData name="bruna estrozi" userId="1cfd1e5a74d85c52" providerId="LiveId" clId="{A66DD6DF-0BE1-4555-8D4B-A18FC6A8764B}" dt="2024-05-31T14:19:51.229" v="2572" actId="20577"/>
          <ac:spMkLst>
            <pc:docMk/>
            <pc:sldMk cId="3750196775" sldId="285"/>
            <ac:spMk id="3" creationId="{FB08FA8D-E2FF-D949-E8DF-0CF7468A56E9}"/>
          </ac:spMkLst>
        </pc:spChg>
      </pc:sldChg>
      <pc:sldChg chg="addSp modSp new mod">
        <pc:chgData name="bruna estrozi" userId="1cfd1e5a74d85c52" providerId="LiveId" clId="{A66DD6DF-0BE1-4555-8D4B-A18FC6A8764B}" dt="2024-05-31T14:02:17.040" v="1874" actId="20577"/>
        <pc:sldMkLst>
          <pc:docMk/>
          <pc:sldMk cId="1827510059" sldId="286"/>
        </pc:sldMkLst>
        <pc:spChg chg="mod">
          <ac:chgData name="bruna estrozi" userId="1cfd1e5a74d85c52" providerId="LiveId" clId="{A66DD6DF-0BE1-4555-8D4B-A18FC6A8764B}" dt="2024-05-31T14:02:17.040" v="1874" actId="20577"/>
          <ac:spMkLst>
            <pc:docMk/>
            <pc:sldMk cId="1827510059" sldId="286"/>
            <ac:spMk id="2" creationId="{01FC00C9-4395-7EF2-62A4-D02C80ADFFB9}"/>
          </ac:spMkLst>
        </pc:spChg>
        <pc:picChg chg="add mod">
          <ac:chgData name="bruna estrozi" userId="1cfd1e5a74d85c52" providerId="LiveId" clId="{A66DD6DF-0BE1-4555-8D4B-A18FC6A8764B}" dt="2024-05-31T14:02:12.391" v="1857" actId="1035"/>
          <ac:picMkLst>
            <pc:docMk/>
            <pc:sldMk cId="1827510059" sldId="286"/>
            <ac:picMk id="5" creationId="{8CF650C2-A038-948C-64AA-14BE3AFE52F7}"/>
          </ac:picMkLst>
        </pc:picChg>
      </pc:sldChg>
      <pc:sldChg chg="modSp new mod">
        <pc:chgData name="bruna estrozi" userId="1cfd1e5a74d85c52" providerId="LiveId" clId="{A66DD6DF-0BE1-4555-8D4B-A18FC6A8764B}" dt="2024-05-31T14:03:59.260" v="1895" actId="20577"/>
        <pc:sldMkLst>
          <pc:docMk/>
          <pc:sldMk cId="513807413" sldId="287"/>
        </pc:sldMkLst>
        <pc:spChg chg="mod">
          <ac:chgData name="bruna estrozi" userId="1cfd1e5a74d85c52" providerId="LiveId" clId="{A66DD6DF-0BE1-4555-8D4B-A18FC6A8764B}" dt="2024-05-31T14:03:53.960" v="1893" actId="113"/>
          <ac:spMkLst>
            <pc:docMk/>
            <pc:sldMk cId="513807413" sldId="287"/>
            <ac:spMk id="2" creationId="{CE24857A-6F67-97E8-8EB8-2F3A379AA863}"/>
          </ac:spMkLst>
        </pc:spChg>
        <pc:spChg chg="mod">
          <ac:chgData name="bruna estrozi" userId="1cfd1e5a74d85c52" providerId="LiveId" clId="{A66DD6DF-0BE1-4555-8D4B-A18FC6A8764B}" dt="2024-05-31T14:03:59.260" v="1895" actId="20577"/>
          <ac:spMkLst>
            <pc:docMk/>
            <pc:sldMk cId="513807413" sldId="287"/>
            <ac:spMk id="3" creationId="{752D5951-5A2A-5DD9-1DF0-F5441063FE43}"/>
          </ac:spMkLst>
        </pc:spChg>
      </pc:sldChg>
      <pc:sldChg chg="modSp new mod">
        <pc:chgData name="bruna estrozi" userId="1cfd1e5a74d85c52" providerId="LiveId" clId="{A66DD6DF-0BE1-4555-8D4B-A18FC6A8764B}" dt="2024-05-31T14:06:25.262" v="1964" actId="255"/>
        <pc:sldMkLst>
          <pc:docMk/>
          <pc:sldMk cId="1256137659" sldId="288"/>
        </pc:sldMkLst>
        <pc:spChg chg="mod">
          <ac:chgData name="bruna estrozi" userId="1cfd1e5a74d85c52" providerId="LiveId" clId="{A66DD6DF-0BE1-4555-8D4B-A18FC6A8764B}" dt="2024-05-31T14:04:06.653" v="1896"/>
          <ac:spMkLst>
            <pc:docMk/>
            <pc:sldMk cId="1256137659" sldId="288"/>
            <ac:spMk id="2" creationId="{3D7207FB-DC4B-824D-EAA2-02336773E53C}"/>
          </ac:spMkLst>
        </pc:spChg>
        <pc:spChg chg="mod">
          <ac:chgData name="bruna estrozi" userId="1cfd1e5a74d85c52" providerId="LiveId" clId="{A66DD6DF-0BE1-4555-8D4B-A18FC6A8764B}" dt="2024-05-31T14:06:25.262" v="1964" actId="255"/>
          <ac:spMkLst>
            <pc:docMk/>
            <pc:sldMk cId="1256137659" sldId="288"/>
            <ac:spMk id="3" creationId="{CE70F3AA-00D1-328B-79C7-A1FD0BCD5C31}"/>
          </ac:spMkLst>
        </pc:spChg>
      </pc:sldChg>
      <pc:sldChg chg="modSp new mod">
        <pc:chgData name="bruna estrozi" userId="1cfd1e5a74d85c52" providerId="LiveId" clId="{A66DD6DF-0BE1-4555-8D4B-A18FC6A8764B}" dt="2024-05-31T14:09:31.855" v="2145" actId="21"/>
        <pc:sldMkLst>
          <pc:docMk/>
          <pc:sldMk cId="351169601" sldId="289"/>
        </pc:sldMkLst>
        <pc:spChg chg="mod">
          <ac:chgData name="bruna estrozi" userId="1cfd1e5a74d85c52" providerId="LiveId" clId="{A66DD6DF-0BE1-4555-8D4B-A18FC6A8764B}" dt="2024-05-31T14:07:44.313" v="1966"/>
          <ac:spMkLst>
            <pc:docMk/>
            <pc:sldMk cId="351169601" sldId="289"/>
            <ac:spMk id="2" creationId="{04EBA6E6-9A2A-DEB4-1AD9-EBB0252AB802}"/>
          </ac:spMkLst>
        </pc:spChg>
        <pc:spChg chg="mod">
          <ac:chgData name="bruna estrozi" userId="1cfd1e5a74d85c52" providerId="LiveId" clId="{A66DD6DF-0BE1-4555-8D4B-A18FC6A8764B}" dt="2024-05-31T14:09:31.855" v="2145" actId="21"/>
          <ac:spMkLst>
            <pc:docMk/>
            <pc:sldMk cId="351169601" sldId="289"/>
            <ac:spMk id="3" creationId="{86AE4738-6D10-33C3-F58A-B5DF181E5FF9}"/>
          </ac:spMkLst>
        </pc:spChg>
      </pc:sldChg>
      <pc:sldChg chg="modSp new mod">
        <pc:chgData name="bruna estrozi" userId="1cfd1e5a74d85c52" providerId="LiveId" clId="{A66DD6DF-0BE1-4555-8D4B-A18FC6A8764B}" dt="2024-05-31T14:12:38.414" v="2187" actId="20577"/>
        <pc:sldMkLst>
          <pc:docMk/>
          <pc:sldMk cId="90612032" sldId="290"/>
        </pc:sldMkLst>
        <pc:spChg chg="mod">
          <ac:chgData name="bruna estrozi" userId="1cfd1e5a74d85c52" providerId="LiveId" clId="{A66DD6DF-0BE1-4555-8D4B-A18FC6A8764B}" dt="2024-05-31T14:09:41.861" v="2148"/>
          <ac:spMkLst>
            <pc:docMk/>
            <pc:sldMk cId="90612032" sldId="290"/>
            <ac:spMk id="2" creationId="{92C5BEE2-1668-26A1-5DBE-3E4194B4DC61}"/>
          </ac:spMkLst>
        </pc:spChg>
        <pc:spChg chg="mod">
          <ac:chgData name="bruna estrozi" userId="1cfd1e5a74d85c52" providerId="LiveId" clId="{A66DD6DF-0BE1-4555-8D4B-A18FC6A8764B}" dt="2024-05-31T14:12:38.414" v="2187" actId="20577"/>
          <ac:spMkLst>
            <pc:docMk/>
            <pc:sldMk cId="90612032" sldId="290"/>
            <ac:spMk id="3" creationId="{19657255-1FAC-10D0-2BDA-4E42A034EB9A}"/>
          </ac:spMkLst>
        </pc:spChg>
      </pc:sldChg>
      <pc:sldChg chg="modSp new mod">
        <pc:chgData name="bruna estrozi" userId="1cfd1e5a74d85c52" providerId="LiveId" clId="{A66DD6DF-0BE1-4555-8D4B-A18FC6A8764B}" dt="2024-05-31T14:15:37.096" v="2567" actId="20577"/>
        <pc:sldMkLst>
          <pc:docMk/>
          <pc:sldMk cId="257995743" sldId="291"/>
        </pc:sldMkLst>
        <pc:spChg chg="mod">
          <ac:chgData name="bruna estrozi" userId="1cfd1e5a74d85c52" providerId="LiveId" clId="{A66DD6DF-0BE1-4555-8D4B-A18FC6A8764B}" dt="2024-05-31T14:13:10.348" v="2208" actId="20577"/>
          <ac:spMkLst>
            <pc:docMk/>
            <pc:sldMk cId="257995743" sldId="291"/>
            <ac:spMk id="2" creationId="{08546441-E5E3-C4B6-D5F4-1A75D8800CF7}"/>
          </ac:spMkLst>
        </pc:spChg>
        <pc:spChg chg="mod">
          <ac:chgData name="bruna estrozi" userId="1cfd1e5a74d85c52" providerId="LiveId" clId="{A66DD6DF-0BE1-4555-8D4B-A18FC6A8764B}" dt="2024-05-31T14:15:37.096" v="2567" actId="20577"/>
          <ac:spMkLst>
            <pc:docMk/>
            <pc:sldMk cId="257995743" sldId="291"/>
            <ac:spMk id="3" creationId="{E6D0BC18-B35B-A1DF-193F-FFF9DCC88CAE}"/>
          </ac:spMkLst>
        </pc:spChg>
      </pc:sldChg>
      <pc:sldMasterChg chg="delSldLayout">
        <pc:chgData name="bruna estrozi" userId="1cfd1e5a74d85c52" providerId="LiveId" clId="{A66DD6DF-0BE1-4555-8D4B-A18FC6A8764B}" dt="2024-05-31T13:55:50.349" v="1491" actId="47"/>
        <pc:sldMasterMkLst>
          <pc:docMk/>
          <pc:sldMasterMk cId="220991566" sldId="2147483660"/>
        </pc:sldMasterMkLst>
        <pc:sldLayoutChg chg="del">
          <pc:chgData name="bruna estrozi" userId="1cfd1e5a74d85c52" providerId="LiveId" clId="{A66DD6DF-0BE1-4555-8D4B-A18FC6A8764B}" dt="2024-05-31T13:55:50.349" v="1491" actId="47"/>
          <pc:sldLayoutMkLst>
            <pc:docMk/>
            <pc:sldMasterMk cId="220991566" sldId="2147483660"/>
            <pc:sldLayoutMk cId="2015964217" sldId="214748366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.xml"/><Relationship Id="rId7" Type="http://schemas.openxmlformats.org/officeDocument/2006/relationships/image" Target="../media/image4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8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1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3743661"/>
            <a:ext cx="14682604" cy="2355365"/>
          </a:xfrm>
        </p:spPr>
        <p:txBody>
          <a:bodyPr/>
          <a:lstStyle/>
          <a:p>
            <a:r>
              <a:rPr lang="pt-BR" sz="4400" dirty="0"/>
              <a:t>Grandes simuladores em </a:t>
            </a:r>
            <a:r>
              <a:rPr lang="pt-BR" sz="4400" dirty="0" err="1"/>
              <a:t>dermatopatologia</a:t>
            </a:r>
            <a:endParaRPr lang="pt-BR" sz="4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Bruna Estrozi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Dasa/Atalaia      HC-UFG-EBSERH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728F3-55C5-C5AE-C554-65D05493F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Laudo anatomopatológico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D68E50-E30E-CEBD-9F3B-EC0F6617F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187" y="2336038"/>
            <a:ext cx="17295954" cy="6265491"/>
          </a:xfrm>
        </p:spPr>
        <p:txBody>
          <a:bodyPr/>
          <a:lstStyle/>
          <a:p>
            <a:pPr rtl="0"/>
            <a:endParaRPr lang="pt-BR" sz="4400" dirty="0"/>
          </a:p>
          <a:p>
            <a:pPr rtl="0"/>
            <a:r>
              <a:rPr lang="pt-BR" sz="4400" b="1" dirty="0"/>
              <a:t>Biópsia de pele da face: Infiltrado linfoide atípico com </a:t>
            </a:r>
            <a:r>
              <a:rPr lang="pt-BR" sz="4400" b="1" dirty="0" err="1"/>
              <a:t>epidermotropismo</a:t>
            </a:r>
            <a:r>
              <a:rPr lang="pt-BR" sz="4400" b="1" dirty="0"/>
              <a:t>.</a:t>
            </a:r>
          </a:p>
          <a:p>
            <a:pPr rtl="0"/>
            <a:endParaRPr lang="pt-BR" sz="4400" dirty="0"/>
          </a:p>
          <a:p>
            <a:pPr rtl="0"/>
            <a:endParaRPr lang="pt-BR" sz="4400" dirty="0"/>
          </a:p>
          <a:p>
            <a:pPr rtl="0"/>
            <a:r>
              <a:rPr lang="pt-BR" sz="4400" dirty="0"/>
              <a:t>NOTA: Indica-se estudo </a:t>
            </a:r>
            <a:r>
              <a:rPr lang="pt-BR" sz="4400" dirty="0" err="1"/>
              <a:t>imuno-histoquímico</a:t>
            </a:r>
            <a:r>
              <a:rPr lang="pt-BR" sz="4400" dirty="0"/>
              <a:t> para complementação diagnóstica.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7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C744C-0F2B-7BB4-4892-23ECDE17B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Imuno-histoquímica – CD20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FD624D-C232-4D7A-FBAE-CAE78CECF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217DC883-0A09-B0B4-D074-992F549185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771" b="26771"/>
          <a:stretch>
            <a:fillRect/>
          </a:stretch>
        </p:blipFill>
        <p:spPr>
          <a:xfrm>
            <a:off x="2384615" y="2362193"/>
            <a:ext cx="12178266" cy="6858000"/>
          </a:xfrm>
        </p:spPr>
      </p:pic>
    </p:spTree>
    <p:extLst>
      <p:ext uri="{BB962C8B-B14F-4D97-AF65-F5344CB8AC3E}">
        <p14:creationId xmlns:p14="http://schemas.microsoft.com/office/powerpoint/2010/main" val="52547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81762-3F41-8587-01ED-1BF376E17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CD3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2238FD-2B53-1C5A-674D-6A838317E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2ADA7E-4DF7-CC18-BB7E-21CE3B8F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88" y="1963266"/>
            <a:ext cx="9017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9367F-6897-E09F-8B3A-36FFD793A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CD4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A32B88-0251-E605-83C2-B4674626D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Imagem 8">
            <a:extLst>
              <a:ext uri="{FF2B5EF4-FFF2-40B4-BE49-F238E27FC236}">
                <a16:creationId xmlns:a16="http://schemas.microsoft.com/office/drawing/2014/main" id="{DA61F450-1E2B-1A67-2E8E-BFB20D0E34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771" b="26771"/>
          <a:stretch>
            <a:fillRect/>
          </a:stretch>
        </p:blipFill>
        <p:spPr>
          <a:xfrm>
            <a:off x="510985" y="2097737"/>
            <a:ext cx="12129246" cy="6858000"/>
          </a:xfrm>
        </p:spPr>
      </p:pic>
    </p:spTree>
    <p:extLst>
      <p:ext uri="{BB962C8B-B14F-4D97-AF65-F5344CB8AC3E}">
        <p14:creationId xmlns:p14="http://schemas.microsoft.com/office/powerpoint/2010/main" val="106200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EC8D3-1A2D-167A-C0BB-5F9BF528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Ki67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60203D-F20F-4219-C9D7-A7055DD84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22C028-3F4B-E2F8-23D7-3D618B7F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047" y="2111184"/>
            <a:ext cx="966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89FD4-C80F-C860-971A-6E2914303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Painel </a:t>
            </a:r>
            <a:r>
              <a:rPr lang="pt-BR" dirty="0" err="1"/>
              <a:t>imuno-histoquímico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EB3BC7-E111-7643-7143-F6AE5DD86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1990166"/>
            <a:ext cx="16725900" cy="6611364"/>
          </a:xfrm>
        </p:spPr>
        <p:txBody>
          <a:bodyPr/>
          <a:lstStyle/>
          <a:p>
            <a:r>
              <a:rPr lang="pt-BR" dirty="0"/>
              <a:t>CD20 Negativo</a:t>
            </a:r>
          </a:p>
          <a:p>
            <a:r>
              <a:rPr lang="pt-BR" b="1" dirty="0"/>
              <a:t>CD3 Positivo</a:t>
            </a:r>
          </a:p>
          <a:p>
            <a:r>
              <a:rPr lang="pt-BR" b="1" dirty="0"/>
              <a:t>CD4 Positivo</a:t>
            </a:r>
          </a:p>
          <a:p>
            <a:r>
              <a:rPr lang="pt-BR" dirty="0"/>
              <a:t>CD8 Negativo</a:t>
            </a:r>
          </a:p>
          <a:p>
            <a:r>
              <a:rPr lang="pt-BR" b="1" dirty="0"/>
              <a:t>CD5 Positivo</a:t>
            </a:r>
          </a:p>
          <a:p>
            <a:r>
              <a:rPr lang="pt-BR" b="1" dirty="0"/>
              <a:t>CD7 Perda parcial da expressão</a:t>
            </a:r>
          </a:p>
          <a:p>
            <a:r>
              <a:rPr lang="pt-BR" dirty="0"/>
              <a:t>CD30 Negativo</a:t>
            </a:r>
          </a:p>
          <a:p>
            <a:r>
              <a:rPr lang="pt-BR" b="1" dirty="0"/>
              <a:t>Ki67 Positivo, 80%</a:t>
            </a:r>
          </a:p>
          <a:p>
            <a:r>
              <a:rPr lang="pt-BR" dirty="0"/>
              <a:t>CD25 – Indisponível no serviço</a:t>
            </a:r>
          </a:p>
        </p:txBody>
      </p:sp>
    </p:spTree>
    <p:extLst>
      <p:ext uri="{BB962C8B-B14F-4D97-AF65-F5344CB8AC3E}">
        <p14:creationId xmlns:p14="http://schemas.microsoft.com/office/powerpoint/2010/main" val="358421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96163-588E-33A5-99A5-3AF8B2068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Diagnóstico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FCCB87-F881-C727-87B9-87103ABC8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sz="4400" dirty="0"/>
          </a:p>
          <a:p>
            <a:r>
              <a:rPr lang="pt-BR" sz="4400" b="1" dirty="0"/>
              <a:t>Linfoma de células T (CD3+/CD4+/CD8-/CD30-) com </a:t>
            </a:r>
            <a:r>
              <a:rPr lang="pt-BR" sz="4400" b="1" dirty="0" err="1"/>
              <a:t>epidermotropismo</a:t>
            </a:r>
            <a:r>
              <a:rPr lang="pt-BR" sz="4400" b="1" dirty="0"/>
              <a:t>.</a:t>
            </a:r>
          </a:p>
          <a:p>
            <a:endParaRPr lang="pt-BR" sz="4400" b="1" dirty="0"/>
          </a:p>
          <a:p>
            <a:endParaRPr lang="pt-BR" sz="4400" dirty="0"/>
          </a:p>
          <a:p>
            <a:r>
              <a:rPr lang="pt-BR" sz="4400" dirty="0"/>
              <a:t>NOTA: Linfoma/leucemia de células T do adulto e micose </a:t>
            </a:r>
            <a:r>
              <a:rPr lang="pt-BR" sz="4400" dirty="0" err="1"/>
              <a:t>fungoide</a:t>
            </a:r>
            <a:r>
              <a:rPr lang="pt-BR" sz="4400" dirty="0"/>
              <a:t> são as principais possibilidades a considerar. Correlação clínica e laboratorial (sorologia para HTLV1) é indicada para complementação diagnóstica.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5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D384F-E0E3-D35D-09D6-E3B3B8894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Citometria de fluxo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D48C45-8DB0-0104-A1F9-A5DC15539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1869142"/>
            <a:ext cx="16725900" cy="6732388"/>
          </a:xfrm>
        </p:spPr>
        <p:txBody>
          <a:bodyPr/>
          <a:lstStyle/>
          <a:p>
            <a:r>
              <a:rPr lang="pt-BR" dirty="0"/>
              <a:t>CD2, CD3, CD4, CD5, CD7 (37%), CD25, CD26 (50%), CD25, TCR </a:t>
            </a:r>
            <a:r>
              <a:rPr lang="pt-BR" dirty="0" err="1"/>
              <a:t>alfa-beta</a:t>
            </a:r>
            <a:r>
              <a:rPr lang="pt-BR" dirty="0"/>
              <a:t> positivos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6CD8DA-775A-0577-0473-AFDE8E57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502" y="3025589"/>
            <a:ext cx="7158277" cy="66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7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C00C9-4395-7EF2-62A4-D02C80ADF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Sangue periférico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9B3B77-AC3D-FAF4-C7D5-AFE22EF98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F650C2-A038-948C-64AA-14BE3AFE5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9" y="2732276"/>
            <a:ext cx="7054383" cy="57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8202F-9634-7056-4BA9-81714C68F0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Diagnóstico </a:t>
            </a:r>
            <a:r>
              <a:rPr lang="pt-BR" dirty="0" err="1"/>
              <a:t>anatomoclínico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828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325" y="525593"/>
            <a:ext cx="16287350" cy="1216131"/>
          </a:xfrm>
        </p:spPr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00125" y="3113323"/>
            <a:ext cx="16287750" cy="4926269"/>
          </a:xfrm>
        </p:spPr>
        <p:txBody>
          <a:bodyPr/>
          <a:lstStyle/>
          <a:p>
            <a:r>
              <a:rPr lang="pt-BR" dirty="0"/>
              <a:t>Dra. Bruna Estrozi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7CAE2-6C6B-0575-673A-A2D96EE08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Diagnóstico </a:t>
            </a:r>
            <a:r>
              <a:rPr lang="pt-BR" dirty="0" err="1"/>
              <a:t>anatomoclínico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08FA8D-E2FF-D949-E8DF-0CF7468A5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sz="7200" dirty="0"/>
          </a:p>
          <a:p>
            <a:endParaRPr lang="pt-BR" sz="7200" dirty="0"/>
          </a:p>
          <a:p>
            <a:r>
              <a:rPr lang="pt-BR" sz="7200" dirty="0"/>
              <a:t>Síndrome de </a:t>
            </a:r>
            <a:r>
              <a:rPr lang="pt-BR" sz="7200"/>
              <a:t>Sézary</a:t>
            </a:r>
            <a:r>
              <a:rPr lang="pt-BR" sz="7200" dirty="0"/>
              <a:t>.</a:t>
            </a:r>
          </a:p>
          <a:p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375019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4857A-6F67-97E8-8EB8-2F3A379AA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Síndrome</a:t>
            </a:r>
            <a:r>
              <a:rPr lang="pt-BR" b="1" dirty="0"/>
              <a:t> de </a:t>
            </a:r>
            <a:r>
              <a:rPr lang="pt-BR" b="1" dirty="0" err="1"/>
              <a:t>Sézary</a:t>
            </a:r>
            <a:r>
              <a:rPr lang="pt-BR" b="1" dirty="0"/>
              <a:t> (SS)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2D5951-5A2A-5DD9-1DF0-F5441063F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400" dirty="0"/>
              <a:t>A </a:t>
            </a:r>
            <a:r>
              <a:rPr lang="pt-BR" sz="4400" dirty="0">
                <a:latin typeface="+mn-lt"/>
              </a:rPr>
              <a:t>síndrome</a:t>
            </a:r>
            <a:r>
              <a:rPr lang="pt-BR" sz="4400" dirty="0"/>
              <a:t> de </a:t>
            </a:r>
            <a:r>
              <a:rPr lang="pt-BR" sz="4400" dirty="0" err="1"/>
              <a:t>Sézary</a:t>
            </a:r>
            <a:r>
              <a:rPr lang="pt-BR" sz="4400" dirty="0"/>
              <a:t> (SS) é uma neoplasia de linfócitos T definida pela tríade:</a:t>
            </a:r>
          </a:p>
          <a:p>
            <a:r>
              <a:rPr lang="pt-BR" sz="4400" dirty="0"/>
              <a:t>- </a:t>
            </a:r>
            <a:r>
              <a:rPr lang="pt-BR" sz="4400" b="1" dirty="0"/>
              <a:t>eritrodermia;</a:t>
            </a:r>
          </a:p>
          <a:p>
            <a:r>
              <a:rPr lang="pt-BR" sz="4400" b="1" dirty="0"/>
              <a:t>- linfadenopatia generalizada; </a:t>
            </a:r>
          </a:p>
          <a:p>
            <a:pPr marL="457200" indent="-457200">
              <a:buFontTx/>
              <a:buChar char="-"/>
            </a:pPr>
            <a:r>
              <a:rPr lang="pt-BR" sz="4400" b="1" dirty="0"/>
              <a:t>presença de células T neoplásicas clonais, de núcleos cerebriformes (células de </a:t>
            </a:r>
            <a:r>
              <a:rPr lang="pt-BR" sz="4400" b="1" dirty="0" err="1"/>
              <a:t>Sézary</a:t>
            </a:r>
            <a:r>
              <a:rPr lang="pt-BR" sz="4400" b="1" dirty="0"/>
              <a:t>) na pele, linfonodos e sangue periférico.</a:t>
            </a:r>
          </a:p>
          <a:p>
            <a:pPr marL="457200" indent="-457200">
              <a:buFontTx/>
              <a:buChar char="-"/>
            </a:pPr>
            <a:endParaRPr lang="pt-BR" sz="4400" b="1" dirty="0"/>
          </a:p>
          <a:p>
            <a:r>
              <a:rPr lang="pt-BR" sz="4400" dirty="0"/>
              <a:t>É rara. 2-3% de todos os linfomas cutâneos. Prevalência em homens, &gt;60anos. Prognóstico ruim.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80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207FB-DC4B-824D-EAA2-02336773E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Síndrome</a:t>
            </a:r>
            <a:r>
              <a:rPr lang="pt-BR" b="1" dirty="0"/>
              <a:t> de </a:t>
            </a:r>
            <a:r>
              <a:rPr lang="pt-BR" b="1" dirty="0" err="1"/>
              <a:t>Sézary</a:t>
            </a:r>
            <a:r>
              <a:rPr lang="pt-BR" b="1" dirty="0"/>
              <a:t> (SS)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70F3AA-00D1-328B-79C7-A1FD0BCD5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400" dirty="0"/>
              <a:t>SS e a micose </a:t>
            </a:r>
            <a:r>
              <a:rPr lang="pt-BR" sz="4400" dirty="0" err="1"/>
              <a:t>fungoide</a:t>
            </a:r>
            <a:r>
              <a:rPr lang="pt-BR" sz="4400" dirty="0"/>
              <a:t> compartilham características clínicas e patológicas, mas são consideradas entidades separadas com base nas diferenças no comportamento clínico e na célula de origem.</a:t>
            </a:r>
          </a:p>
          <a:p>
            <a:endParaRPr lang="pt-BR" sz="4400" dirty="0"/>
          </a:p>
          <a:p>
            <a:r>
              <a:rPr lang="pt-BR" sz="4400" dirty="0"/>
              <a:t>Clínica: Eritrodermia e linfadenopatia </a:t>
            </a:r>
            <a:r>
              <a:rPr lang="pt-BR" sz="4400" dirty="0" err="1"/>
              <a:t>generalizada.Prurido</a:t>
            </a:r>
            <a:r>
              <a:rPr lang="pt-BR" sz="4400" dirty="0"/>
              <a:t>, alopecia, ectrópio, hiperqueratose palmar ou plantar, </a:t>
            </a:r>
            <a:r>
              <a:rPr lang="pt-BR" sz="4400" dirty="0" err="1"/>
              <a:t>liquenificação</a:t>
            </a:r>
            <a:r>
              <a:rPr lang="pt-BR" sz="4400" dirty="0"/>
              <a:t> e </a:t>
            </a:r>
            <a:r>
              <a:rPr lang="pt-BR" sz="4400" dirty="0" err="1"/>
              <a:t>onicodistrofia</a:t>
            </a:r>
            <a:r>
              <a:rPr lang="pt-BR" sz="4400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13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BA6E6-9A2A-DEB4-1AD9-EBB0252AB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Síndrome</a:t>
            </a:r>
            <a:r>
              <a:rPr lang="pt-BR" b="1" dirty="0"/>
              <a:t> de </a:t>
            </a:r>
            <a:r>
              <a:rPr lang="pt-BR" b="1" dirty="0" err="1"/>
              <a:t>Sézary</a:t>
            </a:r>
            <a:r>
              <a:rPr lang="pt-BR" b="1" dirty="0"/>
              <a:t> (SS)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AE4738-6D10-33C3-F58A-B5DF181E5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400" dirty="0" err="1"/>
              <a:t>Imunofenótipo</a:t>
            </a:r>
            <a:r>
              <a:rPr lang="pt-BR" sz="4400" dirty="0"/>
              <a:t>: CD3+, CD4+, CD8– .</a:t>
            </a:r>
          </a:p>
          <a:p>
            <a:r>
              <a:rPr lang="pt-BR" sz="4400" dirty="0"/>
              <a:t>Perda aberrante frequente de antígenos de células </a:t>
            </a:r>
            <a:r>
              <a:rPr lang="pt-BR" sz="4400" dirty="0" err="1"/>
              <a:t>pan-T</a:t>
            </a:r>
            <a:r>
              <a:rPr lang="pt-BR" sz="4400" dirty="0"/>
              <a:t> (CD2, CD5, CD7 e/ou CD26).</a:t>
            </a:r>
          </a:p>
          <a:p>
            <a:r>
              <a:rPr lang="pt-BR" sz="4400" dirty="0"/>
              <a:t> PD1 (CD279) é expresso por células neoplásicas na pele e no sangue em quase todos os casos. </a:t>
            </a:r>
          </a:p>
          <a:p>
            <a:r>
              <a:rPr lang="pt-BR" sz="4400" dirty="0"/>
              <a:t>As células </a:t>
            </a:r>
            <a:r>
              <a:rPr lang="pt-BR" sz="4400" dirty="0" err="1"/>
              <a:t>Sézary</a:t>
            </a:r>
            <a:r>
              <a:rPr lang="pt-BR" sz="4400" dirty="0"/>
              <a:t> expressam tipicamente TCRαβ, CD25 e ICOS. CXCL13 ocasionalmente.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69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BEE2-1668-26A1-5DBE-3E4194B4D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Síndrome</a:t>
            </a:r>
            <a:r>
              <a:rPr lang="pt-BR" b="1" dirty="0"/>
              <a:t> de </a:t>
            </a:r>
            <a:r>
              <a:rPr lang="pt-BR" b="1" dirty="0" err="1"/>
              <a:t>Sézary</a:t>
            </a:r>
            <a:r>
              <a:rPr lang="pt-BR" b="1" dirty="0"/>
              <a:t> (SS)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657255-1FAC-10D0-2BDA-4E42A034E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sz="4400" dirty="0"/>
          </a:p>
          <a:p>
            <a:r>
              <a:rPr lang="pt-BR" sz="4400" dirty="0"/>
              <a:t>Diagnóstico diferencial:</a:t>
            </a:r>
          </a:p>
          <a:p>
            <a:endParaRPr lang="pt-BR" sz="4400" b="1" dirty="0"/>
          </a:p>
          <a:p>
            <a:r>
              <a:rPr lang="pt-BR" sz="4400" b="1" dirty="0"/>
              <a:t>Micose </a:t>
            </a:r>
            <a:r>
              <a:rPr lang="pt-BR" sz="4400" b="1" dirty="0" err="1"/>
              <a:t>fungoide</a:t>
            </a:r>
            <a:r>
              <a:rPr lang="pt-BR" sz="4400" b="1" dirty="0"/>
              <a:t>;</a:t>
            </a:r>
          </a:p>
          <a:p>
            <a:endParaRPr lang="pt-BR" sz="4400" b="1" dirty="0"/>
          </a:p>
          <a:p>
            <a:r>
              <a:rPr lang="pt-BR" sz="4400" b="1" dirty="0"/>
              <a:t>Leucemia/linfoma de células T do adulto (portador comprovado de HTLV-1/identificação de integração monoclonal do HTLV-1).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1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46441-E5E3-C4B6-D5F4-1A75D8800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Desafios do caso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D0BC18-B35B-A1DF-193F-FFF9DCC88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pt-BR" sz="4400" b="1" dirty="0"/>
          </a:p>
          <a:p>
            <a:pPr marL="457200" indent="-457200">
              <a:buFontTx/>
              <a:buChar char="-"/>
            </a:pPr>
            <a:r>
              <a:rPr lang="pt-BR" sz="4400" b="1" dirty="0"/>
              <a:t>Raridade da entidade;</a:t>
            </a:r>
          </a:p>
          <a:p>
            <a:pPr marL="457200" indent="-457200">
              <a:buFontTx/>
              <a:buChar char="-"/>
            </a:pPr>
            <a:endParaRPr lang="pt-BR" sz="4400" b="1" dirty="0"/>
          </a:p>
          <a:p>
            <a:pPr marL="457200" indent="-457200">
              <a:buFontTx/>
              <a:buChar char="-"/>
            </a:pPr>
            <a:r>
              <a:rPr lang="pt-BR" sz="4400" b="1" dirty="0"/>
              <a:t>Superposição clínica, morfológica e </a:t>
            </a:r>
            <a:r>
              <a:rPr lang="pt-BR" sz="4400" b="1" dirty="0" err="1"/>
              <a:t>imunfenotípica</a:t>
            </a:r>
            <a:r>
              <a:rPr lang="pt-BR" sz="4400" b="1" dirty="0"/>
              <a:t> com outros linfomas T envolvendo a pele/</a:t>
            </a:r>
            <a:r>
              <a:rPr lang="pt-BR" sz="4400" b="1" dirty="0" err="1"/>
              <a:t>epidermotropismo</a:t>
            </a:r>
            <a:r>
              <a:rPr lang="pt-BR" sz="4400" b="1" dirty="0"/>
              <a:t>;</a:t>
            </a:r>
          </a:p>
          <a:p>
            <a:pPr marL="457200" indent="-457200">
              <a:buFontTx/>
              <a:buChar char="-"/>
            </a:pPr>
            <a:endParaRPr lang="pt-BR" sz="4400" b="1" dirty="0"/>
          </a:p>
          <a:p>
            <a:pPr marL="457200" indent="-457200">
              <a:buFontTx/>
              <a:buChar char="-"/>
            </a:pPr>
            <a:r>
              <a:rPr lang="pt-BR" sz="4400" b="1" dirty="0"/>
              <a:t>Importância da correlação clínica, laboratorial (sorologia para HTLV1) e molecular para definição diagnóstica precisa. </a:t>
            </a:r>
          </a:p>
        </p:txBody>
      </p:sp>
    </p:spTree>
    <p:extLst>
      <p:ext uri="{BB962C8B-B14F-4D97-AF65-F5344CB8AC3E}">
        <p14:creationId xmlns:p14="http://schemas.microsoft.com/office/powerpoint/2010/main" val="257995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obrigadA</a:t>
            </a:r>
            <a:r>
              <a:rPr lang="pt-BR" dirty="0"/>
              <a:t>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4400" i="0" dirty="0">
                <a:solidFill>
                  <a:srgbClr val="333333"/>
                </a:solidFill>
                <a:effectLst/>
                <a:latin typeface="+mn-lt"/>
              </a:rPr>
              <a:t>Paciente masculino, 87 anos;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rgbClr val="333333"/>
                </a:solidFill>
                <a:latin typeface="+mn-lt"/>
              </a:rPr>
              <a:t>Q</a:t>
            </a:r>
            <a:r>
              <a:rPr lang="pt-BR" sz="4400" i="0" dirty="0">
                <a:solidFill>
                  <a:srgbClr val="333333"/>
                </a:solidFill>
                <a:effectLst/>
                <a:latin typeface="+mn-lt"/>
              </a:rPr>
              <a:t>uadro de exantema em tronco há 3 anos e progressão para face e membros há 6 meses. Apresentava prurido generalizado que prejudicava suas atividades diárias e perda ponderal de 10 quilos no período;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4400" i="0" dirty="0">
                <a:solidFill>
                  <a:srgbClr val="333333"/>
                </a:solidFill>
                <a:effectLst/>
                <a:latin typeface="+mn-lt"/>
              </a:rPr>
              <a:t> Ao exame físico, eritema difuso em face com placas infiltradas em região malar e fronte, além de exantema em tronco e membros com algumas placas e nódulos associados. 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t-BR" sz="4400" i="0" dirty="0">
                <a:solidFill>
                  <a:srgbClr val="333333"/>
                </a:solidFill>
                <a:effectLst/>
                <a:latin typeface="+mn-lt"/>
              </a:rPr>
              <a:t>Ao hemograma, apresentava 128.000 leucócitos sendo 97.280 linfócitos, 7% desses atípicos. 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t-BR" sz="4400" dirty="0">
              <a:latin typeface="+mn-lt"/>
            </a:endParaRPr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00DB1CB-2A0C-2FAA-83F7-F716FAE08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Fotos clínicas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530BE0-370D-4E06-C764-AFFF4D8ED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01" y="1860171"/>
            <a:ext cx="516450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37D2A5-D6CA-BB59-1915-C9A3B528F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983" y="1963266"/>
            <a:ext cx="5188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Biópsia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DC973D-728F-18DD-065A-75B329EEE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5" y="2336038"/>
            <a:ext cx="6494934" cy="66196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860ED7-9403-755D-F8F8-1E72EA6D5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529" y="2141207"/>
            <a:ext cx="7297273" cy="69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Biópsia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353E06-5B69-F3E7-1658-8B3B7F6EB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785" y="2066361"/>
            <a:ext cx="604500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7E7AE68-4C0B-A578-0166-3629E28CC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505" y="1963266"/>
            <a:ext cx="6073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6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08564-FED2-82DD-0A98-F764FF583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Biópsia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B169F9-327D-2758-E307-9D974E5CF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C23A88-6866-0799-29F4-B9F1116E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12" y="2366676"/>
            <a:ext cx="6222063" cy="6858000"/>
          </a:xfrm>
          <a:prstGeom prst="rect">
            <a:avLst/>
          </a:prstGeom>
        </p:spPr>
      </p:pic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2854F5D-55DC-EDED-DDF2-0E3F33C39C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6741" b="26741"/>
          <a:stretch>
            <a:fillRect/>
          </a:stretch>
        </p:blipFill>
        <p:spPr>
          <a:xfrm>
            <a:off x="7947212" y="2366679"/>
            <a:ext cx="10027032" cy="6858000"/>
          </a:xfrm>
        </p:spPr>
      </p:pic>
    </p:spTree>
    <p:extLst>
      <p:ext uri="{BB962C8B-B14F-4D97-AF65-F5344CB8AC3E}">
        <p14:creationId xmlns:p14="http://schemas.microsoft.com/office/powerpoint/2010/main" val="108878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F3CD2-2E0C-7E03-C4FD-68673EC65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Biópsia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E2BE57-5D34-99EB-3324-364ADBA0E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0566F80E-A9C0-B28F-E975-F52ECBCEDB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741" b="26741"/>
          <a:stretch>
            <a:fillRect/>
          </a:stretch>
        </p:blipFill>
        <p:spPr>
          <a:xfrm>
            <a:off x="3267917" y="2178418"/>
            <a:ext cx="11057680" cy="6858000"/>
          </a:xfrm>
        </p:spPr>
      </p:pic>
    </p:spTree>
    <p:extLst>
      <p:ext uri="{BB962C8B-B14F-4D97-AF65-F5344CB8AC3E}">
        <p14:creationId xmlns:p14="http://schemas.microsoft.com/office/powerpoint/2010/main" val="330275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5CAE0-39F1-9C1F-5F0E-BB19F91AB5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Biópsia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D62881-2783-F70C-C39C-7630F5FE1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Imagem 4">
            <a:extLst>
              <a:ext uri="{FF2B5EF4-FFF2-40B4-BE49-F238E27FC236}">
                <a16:creationId xmlns:a16="http://schemas.microsoft.com/office/drawing/2014/main" id="{7517B92B-48D1-97CF-A41D-CF9118FBAE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771" b="26771"/>
          <a:stretch>
            <a:fillRect/>
          </a:stretch>
        </p:blipFill>
        <p:spPr>
          <a:xfrm>
            <a:off x="2945184" y="1963266"/>
            <a:ext cx="11057680" cy="6858000"/>
          </a:xfrm>
        </p:spPr>
      </p:pic>
    </p:spTree>
    <p:extLst>
      <p:ext uri="{BB962C8B-B14F-4D97-AF65-F5344CB8AC3E}">
        <p14:creationId xmlns:p14="http://schemas.microsoft.com/office/powerpoint/2010/main" val="1837048444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0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1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4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8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9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3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4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5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6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7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8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9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Props1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6B3D268F-B581-4194-8D71-1AB057A35DFF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7AD2A8F4-A7E4-470C-A5DE-6D5632323B18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555</Words>
  <Application>Microsoft Office PowerPoint</Application>
  <PresentationFormat>Personalizar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Calibri Bold</vt:lpstr>
      <vt:lpstr>Congresso de Patologia</vt:lpstr>
      <vt:lpstr>Grandes simuladores em dermatopatologia</vt:lpstr>
      <vt:lpstr>Declaração de Conflito de Interesse</vt:lpstr>
      <vt:lpstr>Caso clínico</vt:lpstr>
      <vt:lpstr>Fotos clínicas</vt:lpstr>
      <vt:lpstr>Biópsia</vt:lpstr>
      <vt:lpstr>Biópsia</vt:lpstr>
      <vt:lpstr>Biópsia</vt:lpstr>
      <vt:lpstr>Biópsia</vt:lpstr>
      <vt:lpstr>Biópsia</vt:lpstr>
      <vt:lpstr>Laudo anatomopatológico</vt:lpstr>
      <vt:lpstr>Imuno-histoquímica – CD20</vt:lpstr>
      <vt:lpstr>CD3</vt:lpstr>
      <vt:lpstr>CD4</vt:lpstr>
      <vt:lpstr>Ki67</vt:lpstr>
      <vt:lpstr>Painel imuno-histoquímico</vt:lpstr>
      <vt:lpstr>Diagnóstico</vt:lpstr>
      <vt:lpstr>Citometria de fluxo</vt:lpstr>
      <vt:lpstr>Sangue periférico</vt:lpstr>
      <vt:lpstr>Diagnóstico anatomoclínico</vt:lpstr>
      <vt:lpstr>Diagnóstico anatomoclínico</vt:lpstr>
      <vt:lpstr>Síndrome de Sézary (SS)</vt:lpstr>
      <vt:lpstr>Síndrome de Sézary (SS)</vt:lpstr>
      <vt:lpstr>Síndrome de Sézary (SS)</vt:lpstr>
      <vt:lpstr>Síndrome de Sézary (SS)</vt:lpstr>
      <vt:lpstr>Desafios do caso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bruna estrozi</cp:lastModifiedBy>
  <cp:revision>22</cp:revision>
  <dcterms:created xsi:type="dcterms:W3CDTF">2024-02-22T18:43:09Z</dcterms:created>
  <dcterms:modified xsi:type="dcterms:W3CDTF">2024-05-31T14:19:55Z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